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ACA"/>
    <a:srgbClr val="990033"/>
    <a:srgbClr val="08BC51"/>
    <a:srgbClr val="CC6EF2"/>
    <a:srgbClr val="F31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>
        <p:scale>
          <a:sx n="230" d="100"/>
          <a:sy n="230" d="100"/>
        </p:scale>
        <p:origin x="-528" y="776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762" y="-11290"/>
            <a:ext cx="5158865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960" y="3206046"/>
            <a:ext cx="3277529" cy="2195069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960" y="5401113"/>
            <a:ext cx="327752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3570589" cy="4538133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5960533"/>
            <a:ext cx="3570589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73" y="812800"/>
            <a:ext cx="3415602" cy="4030133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354" y="4842933"/>
            <a:ext cx="3048640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5960533"/>
            <a:ext cx="3570590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1525" y="105383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5581" y="3848742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6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575984"/>
            <a:ext cx="3570590" cy="3460613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6036597"/>
            <a:ext cx="357059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0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73" y="812800"/>
            <a:ext cx="3415602" cy="4030133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2898" y="5350933"/>
            <a:ext cx="3570590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6036597"/>
            <a:ext cx="357059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1525" y="105383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5581" y="3848742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17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5" y="812800"/>
            <a:ext cx="3567074" cy="4030133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2898" y="5350933"/>
            <a:ext cx="3570590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6036597"/>
            <a:ext cx="357059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0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5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2238" y="812801"/>
            <a:ext cx="550582" cy="7001935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1"/>
            <a:ext cx="2922202" cy="700193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9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01158"/>
            <a:ext cx="3570590" cy="2435441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6036597"/>
            <a:ext cx="3570590" cy="11472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3570589" cy="17610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880785"/>
            <a:ext cx="1737061" cy="51743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6427" y="2880787"/>
            <a:ext cx="1737062" cy="517436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3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3570589" cy="176106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2881311"/>
            <a:ext cx="173850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899" y="3649662"/>
            <a:ext cx="1738503" cy="44054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985" y="2881311"/>
            <a:ext cx="173850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985" y="3649662"/>
            <a:ext cx="1738503" cy="44054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9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3570589" cy="17610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0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3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98139"/>
            <a:ext cx="1569477" cy="1704621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842" y="686567"/>
            <a:ext cx="1904646" cy="736858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702759"/>
            <a:ext cx="1569477" cy="3445932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00800"/>
            <a:ext cx="3570589" cy="755651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" y="812800"/>
            <a:ext cx="3570589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7156451"/>
            <a:ext cx="3570589" cy="898699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2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4763" y="-11290"/>
            <a:ext cx="5158866" cy="9166580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3570589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880787"/>
            <a:ext cx="3570589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0458" y="8055152"/>
            <a:ext cx="38482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055152"/>
            <a:ext cx="260042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130" y="8055152"/>
            <a:ext cx="2883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defTabSz="257175" rtl="0" eaLnBrk="1" latinLnBrk="0" hangingPunct="1">
        <a:spcBef>
          <a:spcPct val="0"/>
        </a:spcBef>
        <a:buNone/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86">
            <a:extLst>
              <a:ext uri="{FF2B5EF4-FFF2-40B4-BE49-F238E27FC236}">
                <a16:creationId xmlns="" xmlns:a16="http://schemas.microsoft.com/office/drawing/2014/main" id="{F63B98DE-1681-4483-96D5-EC08D2C71868}"/>
              </a:ext>
            </a:extLst>
          </p:cNvPr>
          <p:cNvSpPr txBox="1"/>
          <p:nvPr/>
        </p:nvSpPr>
        <p:spPr>
          <a:xfrm>
            <a:off x="821428" y="607163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 smtClean="0"/>
              <a:t>Affiliations </a:t>
            </a:r>
            <a:r>
              <a:rPr lang="fr-FR" sz="700" b="1" dirty="0"/>
              <a:t>(Police </a:t>
            </a:r>
            <a:r>
              <a:rPr lang="fr-FR" sz="700" b="1" dirty="0" smtClean="0"/>
              <a:t>8</a:t>
            </a:r>
            <a:r>
              <a:rPr lang="fr-FR" sz="700" b="1" dirty="0"/>
              <a:t>)</a:t>
            </a:r>
            <a:endParaRPr lang="fr-FR" sz="800" dirty="0"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0B17DB4-6DFB-4B96-9DCF-D69F1C544AAB}"/>
              </a:ext>
            </a:extLst>
          </p:cNvPr>
          <p:cNvSpPr txBox="1"/>
          <p:nvPr/>
        </p:nvSpPr>
        <p:spPr>
          <a:xfrm>
            <a:off x="970722" y="113935"/>
            <a:ext cx="285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+mn-lt"/>
              </a:rPr>
              <a:t>Titre </a:t>
            </a:r>
            <a:r>
              <a:rPr lang="fr-FR" sz="600" b="1" dirty="0">
                <a:latin typeface="+mn-lt"/>
              </a:rPr>
              <a:t>(Police à partir de 12)</a:t>
            </a:r>
            <a:endParaRPr lang="fr-FR" sz="1200" b="1" dirty="0">
              <a:latin typeface="+mn-lt"/>
            </a:endParaRPr>
          </a:p>
        </p:txBody>
      </p:sp>
      <p:sp>
        <p:nvSpPr>
          <p:cNvPr id="16" name="Shape 86">
            <a:extLst>
              <a:ext uri="{FF2B5EF4-FFF2-40B4-BE49-F238E27FC236}">
                <a16:creationId xmlns="" xmlns:a16="http://schemas.microsoft.com/office/drawing/2014/main" id="{222B124C-1E57-4C6A-866B-226C718BA92C}"/>
              </a:ext>
            </a:extLst>
          </p:cNvPr>
          <p:cNvSpPr txBox="1"/>
          <p:nvPr/>
        </p:nvSpPr>
        <p:spPr>
          <a:xfrm>
            <a:off x="821428" y="408571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/>
              <a:t>Auteurs</a:t>
            </a:r>
            <a:r>
              <a:rPr lang="fr-FR" sz="700" b="1" dirty="0">
                <a:latin typeface="+mn-lt"/>
              </a:rPr>
              <a:t> (Police </a:t>
            </a:r>
            <a:r>
              <a:rPr lang="fr-FR" sz="700" b="1" dirty="0" smtClean="0">
                <a:latin typeface="+mn-lt"/>
              </a:rPr>
              <a:t>10</a:t>
            </a:r>
            <a:r>
              <a:rPr lang="fr-FR" sz="700" b="1" dirty="0">
                <a:latin typeface="+mn-lt"/>
              </a:rPr>
              <a:t>)</a:t>
            </a:r>
            <a:r>
              <a:rPr lang="fr-FR" sz="700" b="1" dirty="0"/>
              <a:t> </a:t>
            </a:r>
            <a:endParaRPr lang="fr-FR" sz="800" dirty="0"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/>
          </a:p>
        </p:txBody>
      </p:sp>
      <p:sp>
        <p:nvSpPr>
          <p:cNvPr id="19" name="Rectangle à coins arrondis 6">
            <a:extLst>
              <a:ext uri="{FF2B5EF4-FFF2-40B4-BE49-F238E27FC236}">
                <a16:creationId xmlns="" xmlns:a16="http://schemas.microsoft.com/office/drawing/2014/main" id="{8C2631BC-2B90-403C-8EA6-CA95FD7F19BF}"/>
              </a:ext>
            </a:extLst>
          </p:cNvPr>
          <p:cNvSpPr/>
          <p:nvPr/>
        </p:nvSpPr>
        <p:spPr>
          <a:xfrm>
            <a:off x="109857" y="612243"/>
            <a:ext cx="631771" cy="167499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990033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500" b="1" dirty="0">
                <a:solidFill>
                  <a:schemeClr val="bg1"/>
                </a:solidFill>
              </a:rPr>
              <a:t>Poster </a:t>
            </a:r>
            <a:r>
              <a:rPr lang="fr-FR" sz="500" b="1" dirty="0" smtClean="0">
                <a:solidFill>
                  <a:schemeClr val="bg1"/>
                </a:solidFill>
              </a:rPr>
              <a:t>N: …</a:t>
            </a:r>
            <a:endParaRPr lang="fr-FR" sz="5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51DA97E-8226-4BD1-B4CF-9B8EE2D2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8" y="3880"/>
            <a:ext cx="821634" cy="58109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9BEF295-FB1D-3EB8-8A18-D7144E9E15B0}"/>
              </a:ext>
            </a:extLst>
          </p:cNvPr>
          <p:cNvSpPr txBox="1"/>
          <p:nvPr/>
        </p:nvSpPr>
        <p:spPr>
          <a:xfrm>
            <a:off x="3766930" y="44228"/>
            <a:ext cx="134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600" b="1" baseline="30000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n-US" sz="600" b="1" dirty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Tunisian Association of </a:t>
            </a:r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Toxicology</a:t>
            </a:r>
            <a:r>
              <a:rPr lang="en-US" sz="600" b="1" dirty="0" smtClean="0">
                <a:gradFill flip="none" rotWithShape="1">
                  <a:gsLst>
                    <a:gs pos="0">
                      <a:srgbClr val="29B6C8">
                        <a:shade val="30000"/>
                        <a:satMod val="115000"/>
                      </a:srgbClr>
                    </a:gs>
                    <a:gs pos="50000">
                      <a:srgbClr val="29B6C8">
                        <a:shade val="67500"/>
                        <a:satMod val="115000"/>
                      </a:srgbClr>
                    </a:gs>
                    <a:gs pos="100000">
                      <a:srgbClr val="29B6C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600" b="1" dirty="0">
              <a:gradFill flip="none" rotWithShape="1">
                <a:gsLst>
                  <a:gs pos="0">
                    <a:srgbClr val="29B6C8">
                      <a:shade val="30000"/>
                      <a:satMod val="115000"/>
                    </a:srgbClr>
                  </a:gs>
                  <a:gs pos="50000">
                    <a:srgbClr val="29B6C8">
                      <a:shade val="67500"/>
                      <a:satMod val="115000"/>
                    </a:srgbClr>
                  </a:gs>
                  <a:gs pos="100000">
                    <a:srgbClr val="29B6C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B2BB14CF-7E37-E020-A721-A2B31E4D7B6C}"/>
              </a:ext>
            </a:extLst>
          </p:cNvPr>
          <p:cNvSpPr txBox="1"/>
          <p:nvPr/>
        </p:nvSpPr>
        <p:spPr>
          <a:xfrm>
            <a:off x="3935597" y="281469"/>
            <a:ext cx="1025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 b="1" dirty="0"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effectLst/>
                <a:latin typeface="+mj-lt"/>
                <a:ea typeface="Times New Roman" pitchFamily="18" charset="0"/>
                <a:cs typeface="Bold Italic Art" panose="02010400000000000000" pitchFamily="2" charset="-78"/>
              </a:rPr>
              <a:t>28-30 </a:t>
            </a:r>
            <a:r>
              <a:rPr lang="en-US" sz="600" b="1" dirty="0"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effectLst/>
                <a:latin typeface="+mj-lt"/>
                <a:ea typeface="Times New Roman" pitchFamily="18" charset="0"/>
                <a:cs typeface="Bold Italic Art" panose="02010400000000000000" pitchFamily="2" charset="-78"/>
              </a:rPr>
              <a:t>October</a:t>
            </a:r>
            <a:r>
              <a:rPr lang="fr-FR" sz="600" b="1" dirty="0"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effectLst/>
                <a:latin typeface="+mj-lt"/>
                <a:ea typeface="Times New Roman" pitchFamily="18" charset="0"/>
                <a:cs typeface="Bold Italic Art" panose="02010400000000000000" pitchFamily="2" charset="-78"/>
              </a:rPr>
              <a:t> </a:t>
            </a:r>
            <a:r>
              <a:rPr lang="fr-FR" sz="600" b="1" dirty="0" smtClean="0"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effectLst/>
                <a:latin typeface="+mj-lt"/>
                <a:ea typeface="Times New Roman" pitchFamily="18" charset="0"/>
                <a:cs typeface="Bold Italic Art" panose="02010400000000000000" pitchFamily="2" charset="-78"/>
              </a:rPr>
              <a:t>2023</a:t>
            </a:r>
          </a:p>
          <a:p>
            <a:pPr algn="ctr"/>
            <a:r>
              <a:rPr lang="fr-FR" sz="60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+mj-lt"/>
                <a:ea typeface="Ebrima" panose="02000000000000000000" pitchFamily="2" charset="0"/>
                <a:cs typeface="Bold Italic Art" panose="02010400000000000000" pitchFamily="2" charset="-78"/>
              </a:rPr>
              <a:t>Hôtel </a:t>
            </a:r>
            <a:r>
              <a:rPr lang="fr-FR" sz="600" b="1" dirty="0" err="1" smtClean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+mj-lt"/>
                <a:ea typeface="Ebrima" panose="02000000000000000000" pitchFamily="2" charset="0"/>
                <a:cs typeface="Bold Italic Art" panose="02010400000000000000" pitchFamily="2" charset="-78"/>
              </a:rPr>
              <a:t>Vincci</a:t>
            </a:r>
            <a:r>
              <a:rPr lang="fr-FR" sz="600" b="1" dirty="0" smtClean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+mj-lt"/>
                <a:ea typeface="Ebrima" panose="02000000000000000000" pitchFamily="2" charset="0"/>
                <a:cs typeface="Bold Italic Art" panose="02010400000000000000" pitchFamily="2" charset="-78"/>
              </a:rPr>
              <a:t> </a:t>
            </a:r>
            <a:r>
              <a:rPr lang="fr-FR" sz="600" b="1" dirty="0" err="1" smtClean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+mj-lt"/>
                <a:ea typeface="Ebrima" panose="02000000000000000000" pitchFamily="2" charset="0"/>
                <a:cs typeface="Bold Italic Art" panose="02010400000000000000" pitchFamily="2" charset="-78"/>
              </a:rPr>
              <a:t>Marillia</a:t>
            </a:r>
            <a:r>
              <a:rPr lang="fr-FR" sz="600" b="1" dirty="0" smtClean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+mj-lt"/>
                <a:ea typeface="Ebrima" panose="02000000000000000000" pitchFamily="2" charset="0"/>
                <a:cs typeface="Bold Italic Art" panose="02010400000000000000" pitchFamily="2" charset="-78"/>
              </a:rPr>
              <a:t> Yasmine Hammamet</a:t>
            </a:r>
            <a:endParaRPr lang="x-none" sz="600" b="1"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+mj-lt"/>
              <a:ea typeface="Ebrima" panose="02000000000000000000" pitchFamily="2" charset="0"/>
              <a:cs typeface="Bold Italic Ar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38</Words>
  <Application>Microsoft Office PowerPoint</Application>
  <PresentationFormat>Affichage à l'écran (16:9)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Facette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NNSS</cp:lastModifiedBy>
  <cp:revision>12</cp:revision>
  <dcterms:created xsi:type="dcterms:W3CDTF">2022-08-08T12:30:33Z</dcterms:created>
  <dcterms:modified xsi:type="dcterms:W3CDTF">2023-10-17T17:25:32Z</dcterms:modified>
</cp:coreProperties>
</file>